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9" r:id="rId3"/>
    <p:sldId id="287" r:id="rId4"/>
    <p:sldId id="286" r:id="rId5"/>
    <p:sldId id="285" r:id="rId6"/>
    <p:sldId id="284" r:id="rId7"/>
    <p:sldId id="283" r:id="rId8"/>
    <p:sldId id="282" r:id="rId9"/>
    <p:sldId id="281" r:id="rId10"/>
    <p:sldId id="280" r:id="rId11"/>
    <p:sldId id="279" r:id="rId12"/>
    <p:sldId id="278" r:id="rId13"/>
    <p:sldId id="277" r:id="rId14"/>
    <p:sldId id="276" r:id="rId15"/>
    <p:sldId id="275" r:id="rId16"/>
    <p:sldId id="274" r:id="rId17"/>
    <p:sldId id="273" r:id="rId18"/>
    <p:sldId id="272" r:id="rId19"/>
    <p:sldId id="271" r:id="rId20"/>
    <p:sldId id="270" r:id="rId21"/>
    <p:sldId id="269" r:id="rId22"/>
    <p:sldId id="268" r:id="rId23"/>
    <p:sldId id="267" r:id="rId24"/>
    <p:sldId id="266" r:id="rId25"/>
    <p:sldId id="265" r:id="rId26"/>
    <p:sldId id="264" r:id="rId27"/>
    <p:sldId id="26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162E-838C-49B1-96B3-43EE211EF4A5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C27A-605B-4115-96D9-9F6FF5A5F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myshared.ru/902088/data/images/img34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layer.myshared.ru/939246/data/images/img33.png" TargetMode="External"/><Relationship Id="rId5" Type="http://schemas.openxmlformats.org/officeDocument/2006/relationships/hyperlink" Target="http://player.myshared.ru/939246/data/images/img33.png-" TargetMode="External"/><Relationship Id="rId4" Type="http://schemas.openxmlformats.org/officeDocument/2006/relationships/hyperlink" Target="http://www.playing-field.ru/img/2015/052003/523989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myshared.ru/1220410/data/images/img16.png" TargetMode="External"/><Relationship Id="rId7" Type="http://schemas.openxmlformats.org/officeDocument/2006/relationships/hyperlink" Target="http://ped-kopilka.ru/images/50(1)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abradzik.neostrada.pl/Znak3_B-20.PNG" TargetMode="External"/><Relationship Id="rId5" Type="http://schemas.openxmlformats.org/officeDocument/2006/relationships/hyperlink" Target="http://rmarsh.com/wp-content/uploads/falling_rocks.png" TargetMode="External"/><Relationship Id="rId4" Type="http://schemas.openxmlformats.org/officeDocument/2006/relationships/hyperlink" Target="http://player.myshared.ru/153578/data/images/img54.pn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-fitnes.ru/cimg/2015/041207/242911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fs1.ppt4web.ru/images/95241/164343/640/img27.jpg" TargetMode="External"/><Relationship Id="rId5" Type="http://schemas.openxmlformats.org/officeDocument/2006/relationships/hyperlink" Target="http://player.myshared.ru/1189003/data/images/img12.jpg" TargetMode="External"/><Relationship Id="rId4" Type="http://schemas.openxmlformats.org/officeDocument/2006/relationships/hyperlink" Target="http://www.viptel.ru/admin/_files/catalog/velosiped/stinger-h38556_highlande_big.jp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zu.ru/files/bilet_pdd_gibdd/book/cd/14-07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08.img.avito.st/640x480/1568066408.jpg" TargetMode="External"/><Relationship Id="rId4" Type="http://schemas.openxmlformats.org/officeDocument/2006/relationships/hyperlink" Target="http://59i.ru/novosti/novosti-permi-i-permskogo-kraja/chislo-dtp-s-uchastiem-detei-v-permskom-krae-vyroslo-pochti-na-60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15370" cy="18573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ПРАВИЛА ДВИЖЕНИЯ ДЛЯ ВЕЛОСИПЕДИСТОВ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643182"/>
            <a:ext cx="7943880" cy="3454393"/>
          </a:xfrm>
        </p:spPr>
        <p:txBody>
          <a:bodyPr>
            <a:normAutofit/>
          </a:bodyPr>
          <a:lstStyle/>
          <a:p>
            <a:pPr lvl="4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7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7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физкультуры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7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МКОУ «Маховоколодезская ООШ»</a:t>
            </a:r>
          </a:p>
          <a:p>
            <a:pPr lvl="7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Фёдоров М.В.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ТРЕБОВАНИЯ  К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ТЕХНИЧЕСКОМУ СОСТОЯНИЮ       ВЕЛОСИПЕДА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143116"/>
            <a:ext cx="7358114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14350" algn="just">
              <a:lnSpc>
                <a:spcPct val="120000"/>
              </a:lnSpc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Велосипед всегда должен иметь исправные тормоза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рулевое управление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звуковой сигнал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(звонок). </a:t>
            </a:r>
          </a:p>
          <a:p>
            <a:pPr indent="514350" algn="just">
              <a:lnSpc>
                <a:spcPct val="12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При движении на дорогах в тёмное время суток велосипед должен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быть оборудован впереди фонариком (фарой) белого цвета, сзади фонарём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световозвращателем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красного цвета, с боковых сторон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световозрващателями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оранжевого или красного цвета.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357166"/>
            <a:ext cx="785818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ВОДИТЕЛЯМ   ВЕЛОСИПЕДА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ЗАПРЕЩАЕТСЯ: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714488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Двигаться при неисправности тормозной системы или рулевого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управления. </a:t>
            </a:r>
          </a:p>
          <a:p>
            <a:pPr indent="342900" algn="just"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Ездить на велосипеде, не держась за руль хотя бы одной рукой.</a:t>
            </a:r>
            <a:endParaRPr lang="ru-RU" sz="24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342900" algn="just"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Перевозить пассажиров, кроме ребёнка в возрасте до 7 лет, 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дополнительном сиденье, оборудованном надёжными подножками.  </a:t>
            </a:r>
          </a:p>
          <a:p>
            <a:pPr indent="342900" algn="just"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Перевозить груз, который выступает более чем на 0,5 м по длине 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ширине за габариты велосипеда или мешает управлению.</a:t>
            </a:r>
          </a:p>
          <a:p>
            <a:pPr indent="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Двигаться по проезжей части улицы при наличии рядом велосипедной дорожки.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ВОДИТЕЛЯМ     ВЕЛОСИПЕДА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ЗАПРЕЩАЕТСЯ: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857364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Поворачивать налево или разворачиваться на дорогах с трамвайным движением и на дорогах, имеющих более одной полосы для движения в данном направлении.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Обучаться езде на велосипеде на улицах города и автомобильных дорогах.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Ездить по тротуарам и пешеходным дорожкам (тротуар — это дорога для пешеходов).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ОБЯЗАННОСТИ  ВЕЛОСИПЕДИСТА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643050"/>
            <a:ext cx="7143800" cy="509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дороге необходимо держаться крайней правой полосы, на расстоянии не более 1 м от тротуара или обочины. 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повороте налево поднимают в сторону левую руку или согнутую в локте правую руку. 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повороте направо поднимают в сторону правую руку или согнутую в локте левую руку.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нерегулируемом пересечении велосипедной дорожки с дорогой нужно уступить дорогу транспортному средству, движущемуся по пересекаемой дороге.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СИГНАЛЫ ВЕЛОСИПЕДИСТА</a:t>
            </a:r>
            <a:endParaRPr lang="ru-RU" dirty="0"/>
          </a:p>
        </p:txBody>
      </p:sp>
      <p:pic>
        <p:nvPicPr>
          <p:cNvPr id="3" name="Picture 18" descr="http://cs623617.vk.me/v623617047/40d70/sDhGRnnkqh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214554"/>
            <a:ext cx="5753100" cy="262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ДОРОЖНЫЕ     ЗНАКИ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ВЕЛОСИПЕДИСТА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3" name="Picture 2" descr="http://player.myshared.ru/939246/data/images/img3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785926"/>
            <a:ext cx="2971800" cy="2657476"/>
          </a:xfrm>
          <a:prstGeom prst="rect">
            <a:avLst/>
          </a:prstGeom>
          <a:noFill/>
        </p:spPr>
      </p:pic>
      <p:pic>
        <p:nvPicPr>
          <p:cNvPr id="5" name="Picture 8" descr="http://player.myshared.ru/1176194/data/images/img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857364"/>
            <a:ext cx="2867025" cy="2790825"/>
          </a:xfrm>
          <a:prstGeom prst="rect">
            <a:avLst/>
          </a:prstGeom>
          <a:noFill/>
        </p:spPr>
      </p:pic>
      <p:pic>
        <p:nvPicPr>
          <p:cNvPr id="6" name="Picture 14" descr="http://player.myshared.ru/1220410/data/images/img1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4143380"/>
            <a:ext cx="2486025" cy="2486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ЗАПОМНИТЕ</a:t>
            </a:r>
            <a:endParaRPr lang="ru-RU" sz="4000" dirty="0"/>
          </a:p>
        </p:txBody>
      </p:sp>
      <p:pic>
        <p:nvPicPr>
          <p:cNvPr id="3" name="Picture 6" descr="http://cs418128.vk.me/v418128313/6328/5PJurgTaUQ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643050"/>
            <a:ext cx="5753100" cy="4314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58272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дорожно-транспортные происшествия и пострадавшие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 участием детей-водителей велосипедов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(Январь – Сентябрь 2015 год)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2428868"/>
          <a:ext cx="6858048" cy="3000396"/>
        </p:xfrm>
        <a:graphic>
          <a:graphicData uri="http://schemas.openxmlformats.org/drawingml/2006/table">
            <a:tbl>
              <a:tblPr/>
              <a:tblGrid>
                <a:gridCol w="2939163"/>
                <a:gridCol w="1119681"/>
                <a:gridCol w="1259642"/>
                <a:gridCol w="1539562"/>
              </a:tblGrid>
              <a:tr h="48501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Российская Федерация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8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ДТП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погибло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ранено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16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участием детей-водителей велосипедов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803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3684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дорожно-транспортные происшествия и пострадавшие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 участием детей –водителей велосипедов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Пермский край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2143116"/>
          <a:ext cx="7072362" cy="3264090"/>
        </p:xfrm>
        <a:graphic>
          <a:graphicData uri="http://schemas.openxmlformats.org/drawingml/2006/table">
            <a:tbl>
              <a:tblPr/>
              <a:tblGrid>
                <a:gridCol w="2928959"/>
                <a:gridCol w="1434839"/>
                <a:gridCol w="1354282"/>
                <a:gridCol w="1354282"/>
              </a:tblGrid>
              <a:tr h="90859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Пермский край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(Январь – Сентябрь 2015 г)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ДТП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погибло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ранено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28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участием детей-водителей велосипедов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43985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Статистика ДТП с участием детей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 Пермском  крае 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полугодие 2015г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857364"/>
            <a:ext cx="7358114" cy="483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Прикамье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зарегистрировано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дорожно-транспортных происшествий с участием несовершеннолетних в возрасте до 16 лет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результате которых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детей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погибли 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15 детей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получили травмы различной степени тяжести.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количество ДТП с участием велосипедистов и скутеристов -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юных водителей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ДТП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участием детей в Пермском крае </a:t>
            </a:r>
          </a:p>
          <a:p>
            <a:pPr indent="457200" algn="just">
              <a:lnSpc>
                <a:spcPct val="170000"/>
              </a:lnSpc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ВЫРОСЛО почти на 60%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428604"/>
            <a:ext cx="804389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ПРОВЕРКА  ДОМАШНЕГО ЗАДАНИЯ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071678"/>
            <a:ext cx="72866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является участниками дорожного движения и какие общие обязанности определены пешеходу и пассажиру?</a:t>
            </a:r>
          </a:p>
          <a:p>
            <a:pPr indent="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Какие меры безопасности необходимо соблюдать пешеходу и пассажиру как участникам дорожного движения?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ЗАКРЕПЛЕНИЕ</a:t>
            </a:r>
            <a:endParaRPr lang="ru-RU" sz="4000" dirty="0"/>
          </a:p>
        </p:txBody>
      </p:sp>
      <p:pic>
        <p:nvPicPr>
          <p:cNvPr id="3" name="Picture 8" descr="http://fs1.ppt4web.ru/images/95241/164343/640/img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714488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15328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НАЗОВИТЕ  СИГНАЛ               ВЕЛОСИПЕДИСТА</a:t>
            </a:r>
            <a:endParaRPr lang="ru-RU" dirty="0"/>
          </a:p>
        </p:txBody>
      </p:sp>
      <p:pic>
        <p:nvPicPr>
          <p:cNvPr id="3" name="Picture 4" descr="http://www.gazu.ru/files/bilet_pdd_gibdd/book/cd/14-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500306"/>
            <a:ext cx="6929486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15328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НАЗОВИ  ОШИБКИ  И ОБЪЯСНИ   ПРАВИЛО</a:t>
            </a:r>
            <a:endParaRPr lang="ru-RU" dirty="0"/>
          </a:p>
        </p:txBody>
      </p:sp>
      <p:pic>
        <p:nvPicPr>
          <p:cNvPr id="3" name="Picture 4" descr="http://fs00.infourok.ru/images/doc/131/153553/640/img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785926"/>
            <a:ext cx="6096000" cy="4429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785927"/>
            <a:ext cx="7215238" cy="522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Учебник  по ОБЖ для 8 класса А.Т. Смирнов  Б.О.Хренников    п. 2.3. стр.45-50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Задание.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Из правил дорожного движения выберите и запомните основные положения того, что запрещено водителю велосипеда.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В дневниках безопасности нарисуйте основные знаки для велосипедистов.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86834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214422"/>
            <a:ext cx="7286676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Основы безопасности жизнедеятельности.8 класс: учебник для общеобразовательных учреждений /А.Т.Смирнов,  Б.О.Хренников;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М.:Просвещение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2014г.</a:t>
            </a:r>
          </a:p>
          <a:p>
            <a:pPr algn="just"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 данной презентации использованы материалы с сайта:</a:t>
            </a:r>
            <a:endParaRPr lang="ru-RU" sz="2400" u="sng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дети:</a:t>
            </a:r>
          </a:p>
          <a:p>
            <a:pPr>
              <a:lnSpc>
                <a:spcPct val="120000"/>
              </a:lnSpc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http://player.myshared.ru/902088/data/images/img34.jpg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движение на велосипедах запрещено: </a:t>
            </a:r>
          </a:p>
          <a:p>
            <a:pPr algn="just">
              <a:lnSpc>
                <a:spcPct val="120000"/>
              </a:lnSpc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http://www.playing-field.ru/img/2015/052003/5239898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пересечение с велосипедной дорожкой: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http://player.myshared.ru/939246/data/images/img33.png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428736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велосипедная дорожка: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http://player.myshared.ru/1220410/data/images/img16.png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неровная дорога:</a:t>
            </a:r>
          </a:p>
          <a:p>
            <a:pPr>
              <a:lnSpc>
                <a:spcPct val="120000"/>
              </a:lnSpc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http://player.myshared.ru/153578/data/images/img54.png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падение камней:</a:t>
            </a:r>
          </a:p>
          <a:p>
            <a:pPr>
              <a:lnSpc>
                <a:spcPct val="120000"/>
              </a:lnSpc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http://rmarsh.com/wp-content/uploads/falling_rocks.png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стоп:</a:t>
            </a: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http://www.abradzik.neostrada.pl/Znak3_B-20.PNG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Знак ремонтные работы:</a:t>
            </a: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http://ped-kopilka.ru/images/50(1).jpg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428736"/>
            <a:ext cx="757242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Велосипед Артамонова :</a:t>
            </a:r>
          </a:p>
          <a:p>
            <a:pPr>
              <a:lnSpc>
                <a:spcPct val="120000"/>
              </a:lnSpc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http://health-fitnes.ru/cimg/2015/041207/2429114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Велосипед  «Стингер»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http://www.viptel.ru/admin/_files/catalog/velosiped/stinger-h38556_highlande_big.jpg</a:t>
            </a:r>
            <a:endParaRPr lang="ru-RU" sz="2400" u="sng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Слайд 18: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http://player.myshared.ru/1189003/data/images/img12.jpg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Слайд 22: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http://fs1.ppt4web.ru/images/95241/164343/640/img27.jpg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0826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643050"/>
            <a:ext cx="7572428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Слайд 23: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http://www.gazu.ru/files/bilet_pdd_gibdd/book/cd/14-07.jpg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Пермский информационный портал. Слайд 19:</a:t>
            </a:r>
            <a:r>
              <a:rPr lang="ru-RU" sz="2400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http://59i.ru/novosti/novosti-permi-i-permskogo-kraja/chislo-dtp-s-uchastiem-detei-v-permskom-krae-vyroslo-pochti-na-60.html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Макет слайда по ПДД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http://08.img.avito.st/640x480/1568066408.jpg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НАЗОВИТЕ ДОРОЖНЫЕ ЗНАКИ</a:t>
            </a:r>
            <a:endParaRPr lang="ru-RU" dirty="0"/>
          </a:p>
        </p:txBody>
      </p:sp>
      <p:pic>
        <p:nvPicPr>
          <p:cNvPr id="3" name="Picture 6" descr="http://player.myshared.ru/902088/data/images/img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643050"/>
            <a:ext cx="3076575" cy="3276601"/>
          </a:xfrm>
          <a:prstGeom prst="rect">
            <a:avLst/>
          </a:prstGeom>
          <a:noFill/>
        </p:spPr>
      </p:pic>
      <p:pic>
        <p:nvPicPr>
          <p:cNvPr id="5" name="Picture 10" descr="http://player.myshared.ru/153578/data/images/img5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1857364"/>
            <a:ext cx="3028950" cy="2428875"/>
          </a:xfrm>
          <a:prstGeom prst="rect">
            <a:avLst/>
          </a:prstGeom>
          <a:noFill/>
        </p:spPr>
      </p:pic>
      <p:pic>
        <p:nvPicPr>
          <p:cNvPr id="6" name="Picture 8" descr="http://www.roadsigns.ru/sch/default/Files/road_signs/preduprejdaychie_036_big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324350"/>
            <a:ext cx="28575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4" descr="http://www.abradzik.neostrada.pl/Znak3_B-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14290"/>
            <a:ext cx="2647950" cy="2647951"/>
          </a:xfrm>
          <a:prstGeom prst="rect">
            <a:avLst/>
          </a:prstGeom>
          <a:noFill/>
        </p:spPr>
      </p:pic>
      <p:pic>
        <p:nvPicPr>
          <p:cNvPr id="5" name="Picture 8" descr="http://ped-kopilka.ru/images/50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000372"/>
            <a:ext cx="3429000" cy="3086101"/>
          </a:xfrm>
          <a:prstGeom prst="rect">
            <a:avLst/>
          </a:prstGeom>
          <a:noFill/>
        </p:spPr>
      </p:pic>
      <p:pic>
        <p:nvPicPr>
          <p:cNvPr id="6" name="Picture 12" descr="http://mupiat.ru/uploaded/auto5_image-233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3000372"/>
            <a:ext cx="323850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ОТГАДАЙТЕ  ЗАГАДКУ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2143116"/>
            <a:ext cx="7143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конь не ест овса,</a:t>
            </a:r>
          </a:p>
          <a:p>
            <a:pPr algn="ctr" fontAlgn="base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Вместо ног - два колеса.</a:t>
            </a:r>
          </a:p>
          <a:p>
            <a:pPr algn="ctr" fontAlgn="base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Сядь верхом и мчись на нем,</a:t>
            </a:r>
          </a:p>
          <a:p>
            <a:pPr algn="ctr" fontAlgn="base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Только лучше правь рулем.</a:t>
            </a:r>
          </a:p>
          <a:p>
            <a:pPr algn="ctr"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Правильно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ВЕЛОСИПЕД</a:t>
            </a:r>
          </a:p>
          <a:p>
            <a:pPr algn="ctr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857362"/>
            <a:ext cx="7215238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движения для велосипедистов</a:t>
            </a: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урока: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основные правила дорожного движения для велосипедистов;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обучающимся понятие о том, что велосипедист является водителем транспортного средства;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продолжить формировать у обучающихся культуры в области безопасности  жизнедеятельности.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 СОЗДАНИЯ ВЕЛОСИПЕДА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2000240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Первый двухколесный велосипед был изобретен в России в 1801 году мастером Артамоновым и назывался САМОКАТОМ. Он был сделан полностью из железа, весил 40 кг и сам катился, если конечно, седок крутил педали,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приделанные к большому переднему колесу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90е годы XIX столетия велосипеды обрели небывалую популярность.</a:t>
            </a:r>
          </a:p>
          <a:p>
            <a:pPr indent="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 настоящее время существует около 15 видов велосипедов для различных нужд и условий применения.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428604"/>
            <a:ext cx="8043890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ПЕРВЫЙ  ВЕЛОСИПЕД  МАСТЕРА   АРТАМОНОВА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Picture 4" descr="http://health-fitnes.ru/cimg/2015/041207/24291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143116"/>
            <a:ext cx="5629275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Велосипед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транспортное средство, имеющее два колеса и более и приводимое в движение мускульной силой человека.</a:t>
            </a:r>
            <a:endParaRPr lang="ru-RU" sz="2400" dirty="0"/>
          </a:p>
        </p:txBody>
      </p:sp>
      <p:pic>
        <p:nvPicPr>
          <p:cNvPr id="5" name="Picture 8" descr="http://www.viptel.ru/admin/_files/catalog/velosiped/stinger-h38556_highlande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857364"/>
            <a:ext cx="6086474" cy="40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750</Words>
  <Application>Microsoft Office PowerPoint</Application>
  <PresentationFormat>Экран (4:3)</PresentationFormat>
  <Paragraphs>130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    ПРАВИЛА ДВИЖЕНИЯ ДЛЯ ВЕЛОСИПЕДИСТОВ </vt:lpstr>
      <vt:lpstr>     ПРОВЕРКА  ДОМАШНЕГО ЗАДАНИЯ</vt:lpstr>
      <vt:lpstr>  НАЗОВИТЕ ДОРОЖНЫЕ ЗНАКИ</vt:lpstr>
      <vt:lpstr>Слайд 4</vt:lpstr>
      <vt:lpstr>    ОТГАДАЙТЕ  ЗАГАДКУ</vt:lpstr>
      <vt:lpstr>ТЕМА УРОКА:</vt:lpstr>
      <vt:lpstr>ИСТОРИЯ  СОЗДАНИЯ ВЕЛОСИПЕДА</vt:lpstr>
      <vt:lpstr>ПЕРВЫЙ  ВЕЛОСИПЕД  МАСТЕРА   АРТАМОНОВА</vt:lpstr>
      <vt:lpstr> Велосипед – транспортное средство, имеющее два колеса и более и приводимое в движение мускульной силой человека.</vt:lpstr>
      <vt:lpstr>   ТРЕБОВАНИЯ  К ТЕХНИЧЕСКОМУ СОСТОЯНИЮ       ВЕЛОСИПЕДА </vt:lpstr>
      <vt:lpstr>ВОДИТЕЛЯМ   ВЕЛОСИПЕДА ЗАПРЕЩАЕТСЯ: </vt:lpstr>
      <vt:lpstr>  ВОДИТЕЛЯМ     ВЕЛОСИПЕДА ЗАПРЕЩАЕТСЯ:  </vt:lpstr>
      <vt:lpstr>ОБЯЗАННОСТИ  ВЕЛОСИПЕДИСТА</vt:lpstr>
      <vt:lpstr>  СИГНАЛЫ ВЕЛОСИПЕДИСТА</vt:lpstr>
      <vt:lpstr>ДОРОЖНЫЕ     ЗНАКИ     ВЕЛОСИПЕДИСТА </vt:lpstr>
      <vt:lpstr>ЗАПОМНИТЕ</vt:lpstr>
      <vt:lpstr>Статистика дорожно-транспортные происшествия и пострадавшие  с участием детей-водителей велосипедов  (Январь – Сентябрь 2015 год)</vt:lpstr>
      <vt:lpstr>Статистика   дорожно-транспортные происшествия и пострадавшие  с участием детей –водителей велосипедов  Пермский край</vt:lpstr>
      <vt:lpstr> Статистика ДТП с участием детей  в  Пермском  крае   ( 1 полугодие 2015г.) </vt:lpstr>
      <vt:lpstr>ЗАКРЕПЛЕНИЕ</vt:lpstr>
      <vt:lpstr>НАЗОВИТЕ  СИГНАЛ               ВЕЛОСИПЕДИСТА</vt:lpstr>
      <vt:lpstr>НАЗОВИ  ОШИБКИ  И ОБЪЯСНИ   ПРАВИЛО</vt:lpstr>
      <vt:lpstr>ДОМАШНЕЕ ЗАДАНИЕ</vt:lpstr>
      <vt:lpstr>ИСТОЧНИКИ</vt:lpstr>
      <vt:lpstr>ИСТОЧНИКИ</vt:lpstr>
      <vt:lpstr>ИСТОЧНИКИ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Lucky</dc:creator>
  <cp:lastModifiedBy>Александр</cp:lastModifiedBy>
  <cp:revision>36</cp:revision>
  <dcterms:created xsi:type="dcterms:W3CDTF">2015-02-24T06:07:36Z</dcterms:created>
  <dcterms:modified xsi:type="dcterms:W3CDTF">2016-06-10T08:13:34Z</dcterms:modified>
</cp:coreProperties>
</file>